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0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1DBED5A-28D3-47EE-B850-90017A42B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Famous</a:t>
            </a:r>
            <a:r>
              <a:rPr lang="nl-NL" dirty="0"/>
              <a:t> British </a:t>
            </a:r>
            <a:r>
              <a:rPr lang="nl-NL" dirty="0" err="1"/>
              <a:t>people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586F077C-7058-4C7C-8B12-DDC47060A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Lesson</a:t>
            </a:r>
            <a:r>
              <a:rPr lang="nl-NL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88128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FD64EE1-28EA-4AE0-9EB2-150AA4F6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Goals </a:t>
            </a:r>
            <a:r>
              <a:rPr lang="nl-NL" dirty="0" err="1"/>
              <a:t>and</a:t>
            </a:r>
            <a:r>
              <a:rPr lang="nl-NL" dirty="0"/>
              <a:t> 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25ECF834-C2C2-47E8-A2B6-B9C0C7552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Goal </a:t>
            </a:r>
            <a:r>
              <a:rPr lang="nl-NL" dirty="0" err="1"/>
              <a:t>lesson</a:t>
            </a:r>
            <a:r>
              <a:rPr lang="nl-NL" dirty="0"/>
              <a:t> series</a:t>
            </a:r>
          </a:p>
          <a:p>
            <a:pPr marL="0" indent="0">
              <a:buNone/>
            </a:pPr>
            <a:r>
              <a:rPr lang="nl-NL" dirty="0"/>
              <a:t>You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write</a:t>
            </a:r>
            <a:r>
              <a:rPr lang="nl-NL" dirty="0"/>
              <a:t> a blog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someones</a:t>
            </a:r>
            <a:r>
              <a:rPr lang="nl-NL" dirty="0" smtClean="0"/>
              <a:t> life </a:t>
            </a:r>
            <a:r>
              <a:rPr lang="nl-NL" dirty="0"/>
              <a:t>in English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Planning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today</a:t>
            </a:r>
            <a:endParaRPr lang="nl-NL" dirty="0"/>
          </a:p>
          <a:p>
            <a:pPr marL="0" indent="0">
              <a:buNone/>
            </a:pPr>
            <a:r>
              <a:rPr lang="nl-NL" dirty="0" err="1" smtClean="0"/>
              <a:t>Recap</a:t>
            </a:r>
            <a:r>
              <a:rPr lang="nl-NL" dirty="0" smtClean="0"/>
              <a:t> last </a:t>
            </a:r>
            <a:r>
              <a:rPr lang="nl-NL" dirty="0" err="1" smtClean="0"/>
              <a:t>lesson</a:t>
            </a:r>
            <a:r>
              <a:rPr lang="nl-NL" dirty="0" smtClean="0"/>
              <a:t>					5 minutes</a:t>
            </a:r>
          </a:p>
          <a:p>
            <a:pPr marL="0" indent="0">
              <a:buNone/>
            </a:pPr>
            <a:r>
              <a:rPr lang="nl-NL" dirty="0" smtClean="0"/>
              <a:t>How </a:t>
            </a:r>
            <a:r>
              <a:rPr lang="nl-NL" dirty="0" err="1" smtClean="0"/>
              <a:t>to</a:t>
            </a:r>
            <a:r>
              <a:rPr lang="nl-NL" dirty="0" smtClean="0"/>
              <a:t> start </a:t>
            </a:r>
            <a:r>
              <a:rPr lang="nl-NL" dirty="0" err="1" smtClean="0"/>
              <a:t>writing</a:t>
            </a:r>
            <a:r>
              <a:rPr lang="nl-NL" dirty="0" smtClean="0"/>
              <a:t>					10 minutes</a:t>
            </a:r>
          </a:p>
          <a:p>
            <a:pPr marL="0" indent="0">
              <a:buNone/>
            </a:pPr>
            <a:r>
              <a:rPr lang="nl-NL" dirty="0" smtClean="0"/>
              <a:t>Start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blog					40 minutes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Evaluation 							5 minutes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51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How </a:t>
            </a:r>
            <a:r>
              <a:rPr lang="nl-NL" dirty="0" err="1" smtClean="0"/>
              <a:t>to</a:t>
            </a:r>
            <a:r>
              <a:rPr lang="nl-NL" dirty="0" smtClean="0"/>
              <a:t> start </a:t>
            </a:r>
            <a:r>
              <a:rPr lang="nl-NL" dirty="0" err="1" smtClean="0"/>
              <a:t>writing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Look at </a:t>
            </a:r>
            <a:r>
              <a:rPr lang="nl-NL" sz="2000" dirty="0" err="1" smtClean="0"/>
              <a:t>all</a:t>
            </a:r>
            <a:r>
              <a:rPr lang="nl-NL" sz="2000" dirty="0" smtClean="0"/>
              <a:t> </a:t>
            </a:r>
            <a:r>
              <a:rPr lang="nl-NL" sz="2000" dirty="0" err="1" smtClean="0"/>
              <a:t>the</a:t>
            </a:r>
            <a:r>
              <a:rPr lang="nl-NL" sz="2000" dirty="0" smtClean="0"/>
              <a:t> information </a:t>
            </a:r>
            <a:r>
              <a:rPr lang="nl-NL" sz="2000" dirty="0" err="1" smtClean="0"/>
              <a:t>you’ve</a:t>
            </a:r>
            <a:r>
              <a:rPr lang="nl-NL" sz="2000" dirty="0" smtClean="0"/>
              <a:t> </a:t>
            </a:r>
            <a:r>
              <a:rPr lang="nl-NL" sz="2000" dirty="0" err="1" smtClean="0"/>
              <a:t>gathered</a:t>
            </a:r>
            <a:r>
              <a:rPr lang="nl-NL" sz="2000" dirty="0" smtClean="0"/>
              <a:t> </a:t>
            </a:r>
            <a:r>
              <a:rPr lang="nl-NL" sz="2000" dirty="0" err="1" smtClean="0"/>
              <a:t>so</a:t>
            </a:r>
            <a:r>
              <a:rPr lang="nl-NL" sz="2000" dirty="0" smtClean="0"/>
              <a:t> far</a:t>
            </a:r>
          </a:p>
          <a:p>
            <a:r>
              <a:rPr lang="nl-NL" sz="2000" dirty="0" err="1" smtClean="0"/>
              <a:t>You</a:t>
            </a:r>
            <a:r>
              <a:rPr lang="nl-NL" sz="2000" dirty="0" smtClean="0"/>
              <a:t> have </a:t>
            </a:r>
            <a:r>
              <a:rPr lang="nl-NL" sz="2000" dirty="0" err="1" smtClean="0"/>
              <a:t>picked</a:t>
            </a:r>
            <a:r>
              <a:rPr lang="nl-NL" sz="2000" dirty="0" smtClean="0"/>
              <a:t> </a:t>
            </a:r>
            <a:r>
              <a:rPr lang="nl-NL" sz="2000" dirty="0" err="1" smtClean="0"/>
              <a:t>the</a:t>
            </a:r>
            <a:r>
              <a:rPr lang="nl-NL" sz="2000" dirty="0" smtClean="0"/>
              <a:t> </a:t>
            </a:r>
            <a:r>
              <a:rPr lang="nl-NL" sz="2000" dirty="0" err="1" smtClean="0"/>
              <a:t>parts</a:t>
            </a:r>
            <a:r>
              <a:rPr lang="nl-NL" sz="2000" dirty="0" smtClean="0"/>
              <a:t> of </a:t>
            </a:r>
            <a:r>
              <a:rPr lang="nl-NL" sz="2000" dirty="0" err="1" smtClean="0"/>
              <a:t>their</a:t>
            </a:r>
            <a:r>
              <a:rPr lang="nl-NL" sz="2000" dirty="0" smtClean="0"/>
              <a:t> </a:t>
            </a:r>
            <a:r>
              <a:rPr lang="nl-NL" sz="2000" dirty="0" err="1" smtClean="0"/>
              <a:t>lives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want </a:t>
            </a:r>
            <a:r>
              <a:rPr lang="nl-NL" sz="2000" dirty="0" err="1" smtClean="0"/>
              <a:t>to</a:t>
            </a:r>
            <a:r>
              <a:rPr lang="nl-NL" sz="2000" dirty="0" smtClean="0"/>
              <a:t> </a:t>
            </a:r>
            <a:r>
              <a:rPr lang="nl-NL" sz="2000" dirty="0" err="1" smtClean="0"/>
              <a:t>write</a:t>
            </a:r>
            <a:r>
              <a:rPr lang="nl-NL" sz="2000" dirty="0" smtClean="0"/>
              <a:t> </a:t>
            </a:r>
            <a:r>
              <a:rPr lang="nl-NL" sz="2000" dirty="0" err="1" smtClean="0"/>
              <a:t>about</a:t>
            </a:r>
            <a:endParaRPr lang="nl-NL" sz="2000" dirty="0" smtClean="0"/>
          </a:p>
          <a:p>
            <a:r>
              <a:rPr lang="nl-NL" sz="2000" dirty="0" err="1" smtClean="0"/>
              <a:t>Now</a:t>
            </a:r>
            <a:r>
              <a:rPr lang="nl-NL" sz="2000" dirty="0" smtClean="0"/>
              <a:t> </a:t>
            </a:r>
            <a:r>
              <a:rPr lang="nl-NL" sz="2000" dirty="0" err="1" smtClean="0"/>
              <a:t>decide</a:t>
            </a:r>
            <a:r>
              <a:rPr lang="nl-NL" sz="2000" dirty="0" smtClean="0"/>
              <a:t> </a:t>
            </a:r>
            <a:r>
              <a:rPr lang="nl-NL" sz="2000" dirty="0" err="1" smtClean="0"/>
              <a:t>if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want </a:t>
            </a:r>
            <a:r>
              <a:rPr lang="nl-NL" sz="2000" dirty="0" err="1" smtClean="0"/>
              <a:t>to</a:t>
            </a:r>
            <a:r>
              <a:rPr lang="nl-NL" sz="2000" dirty="0" smtClean="0"/>
              <a:t> make </a:t>
            </a:r>
            <a:r>
              <a:rPr lang="nl-NL" sz="2000" dirty="0" err="1" smtClean="0"/>
              <a:t>one</a:t>
            </a:r>
            <a:r>
              <a:rPr lang="nl-NL" sz="2000" dirty="0" smtClean="0"/>
              <a:t> long blog or 2 or more smaller blogs </a:t>
            </a:r>
            <a:r>
              <a:rPr lang="nl-NL" sz="2000" dirty="0" err="1" smtClean="0"/>
              <a:t>about</a:t>
            </a:r>
            <a:r>
              <a:rPr lang="nl-NL" sz="2000" dirty="0" smtClean="0"/>
              <a:t> different </a:t>
            </a:r>
            <a:r>
              <a:rPr lang="nl-NL" sz="2000" dirty="0" err="1" smtClean="0"/>
              <a:t>parts</a:t>
            </a:r>
            <a:r>
              <a:rPr lang="nl-NL" sz="2000" dirty="0" smtClean="0"/>
              <a:t> of </a:t>
            </a:r>
            <a:r>
              <a:rPr lang="nl-NL" sz="2000" dirty="0" err="1" smtClean="0"/>
              <a:t>their</a:t>
            </a:r>
            <a:r>
              <a:rPr lang="nl-NL" sz="2000" dirty="0" smtClean="0"/>
              <a:t> </a:t>
            </a:r>
            <a:r>
              <a:rPr lang="nl-NL" sz="2000" dirty="0" err="1" smtClean="0"/>
              <a:t>lives</a:t>
            </a:r>
            <a:endParaRPr lang="nl-NL" sz="2000" dirty="0" smtClean="0"/>
          </a:p>
          <a:p>
            <a:r>
              <a:rPr lang="nl-NL" sz="2000" dirty="0" err="1" smtClean="0"/>
              <a:t>Try</a:t>
            </a:r>
            <a:r>
              <a:rPr lang="nl-NL" sz="2000" dirty="0" smtClean="0"/>
              <a:t> </a:t>
            </a:r>
            <a:r>
              <a:rPr lang="nl-NL" sz="2000" dirty="0" err="1" smtClean="0"/>
              <a:t>to</a:t>
            </a:r>
            <a:r>
              <a:rPr lang="nl-NL" sz="2000" dirty="0" smtClean="0"/>
              <a:t> get </a:t>
            </a:r>
            <a:r>
              <a:rPr lang="nl-NL" sz="2000" dirty="0" err="1" smtClean="0"/>
              <a:t>into</a:t>
            </a:r>
            <a:r>
              <a:rPr lang="nl-NL" sz="2000" dirty="0" smtClean="0"/>
              <a:t> </a:t>
            </a:r>
            <a:r>
              <a:rPr lang="nl-NL" sz="2000" dirty="0" err="1" smtClean="0"/>
              <a:t>the</a:t>
            </a:r>
            <a:r>
              <a:rPr lang="nl-NL" sz="2000" dirty="0" smtClean="0"/>
              <a:t> </a:t>
            </a:r>
            <a:r>
              <a:rPr lang="nl-NL" sz="2000" dirty="0" err="1" smtClean="0"/>
              <a:t>figures</a:t>
            </a:r>
            <a:r>
              <a:rPr lang="nl-NL" sz="2000" dirty="0" smtClean="0"/>
              <a:t> skin </a:t>
            </a:r>
            <a:r>
              <a:rPr lang="nl-NL" sz="2000" dirty="0" err="1" smtClean="0"/>
              <a:t>and</a:t>
            </a:r>
            <a:r>
              <a:rPr lang="nl-NL" sz="2000" dirty="0" smtClean="0"/>
              <a:t> </a:t>
            </a:r>
            <a:r>
              <a:rPr lang="nl-NL" sz="2000" dirty="0" err="1" smtClean="0"/>
              <a:t>how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</a:t>
            </a:r>
            <a:r>
              <a:rPr lang="nl-NL" sz="2000" dirty="0" err="1" smtClean="0"/>
              <a:t>would</a:t>
            </a:r>
            <a:r>
              <a:rPr lang="nl-NL" sz="2000" dirty="0" smtClean="0"/>
              <a:t> feel or </a:t>
            </a:r>
            <a:r>
              <a:rPr lang="nl-NL" sz="2000" dirty="0" err="1" smtClean="0"/>
              <a:t>think</a:t>
            </a:r>
            <a:r>
              <a:rPr lang="nl-NL" sz="2000" dirty="0" smtClean="0"/>
              <a:t> at </a:t>
            </a:r>
            <a:r>
              <a:rPr lang="nl-NL" sz="2000" dirty="0" err="1" smtClean="0"/>
              <a:t>certain</a:t>
            </a:r>
            <a:r>
              <a:rPr lang="nl-NL" sz="2000" dirty="0" smtClean="0"/>
              <a:t> </a:t>
            </a:r>
            <a:r>
              <a:rPr lang="nl-NL" sz="2000" dirty="0" err="1" smtClean="0"/>
              <a:t>moments</a:t>
            </a:r>
            <a:endParaRPr lang="nl-NL" sz="2000" dirty="0" smtClean="0"/>
          </a:p>
          <a:p>
            <a:r>
              <a:rPr lang="nl-NL" sz="2000" dirty="0" err="1" smtClean="0"/>
              <a:t>Then</a:t>
            </a:r>
            <a:r>
              <a:rPr lang="nl-NL" sz="2000" dirty="0" smtClean="0"/>
              <a:t> </a:t>
            </a:r>
            <a:r>
              <a:rPr lang="nl-NL" sz="2000" dirty="0" err="1" smtClean="0"/>
              <a:t>just</a:t>
            </a:r>
            <a:r>
              <a:rPr lang="nl-NL" sz="2000" dirty="0" smtClean="0"/>
              <a:t> start!!, </a:t>
            </a:r>
            <a:r>
              <a:rPr lang="nl-NL" sz="2000" dirty="0" err="1" smtClean="0"/>
              <a:t>you</a:t>
            </a:r>
            <a:r>
              <a:rPr lang="nl-NL" sz="2000" dirty="0" smtClean="0"/>
              <a:t> </a:t>
            </a:r>
            <a:r>
              <a:rPr lang="nl-NL" sz="2000" dirty="0" err="1" smtClean="0"/>
              <a:t>can</a:t>
            </a:r>
            <a:r>
              <a:rPr lang="nl-NL" sz="2000" dirty="0" smtClean="0"/>
              <a:t> </a:t>
            </a:r>
            <a:r>
              <a:rPr lang="nl-NL" sz="2000" dirty="0" err="1" smtClean="0"/>
              <a:t>always</a:t>
            </a:r>
            <a:r>
              <a:rPr lang="nl-NL" sz="2000" dirty="0" smtClean="0"/>
              <a:t> </a:t>
            </a:r>
            <a:r>
              <a:rPr lang="nl-NL" sz="2000" dirty="0" err="1" smtClean="0"/>
              <a:t>adjust</a:t>
            </a:r>
            <a:r>
              <a:rPr lang="nl-NL" sz="2000" dirty="0" smtClean="0"/>
              <a:t> </a:t>
            </a:r>
            <a:r>
              <a:rPr lang="nl-NL" sz="2000" dirty="0" err="1" smtClean="0"/>
              <a:t>sentences</a:t>
            </a:r>
            <a:r>
              <a:rPr lang="nl-NL" sz="2000" dirty="0" smtClean="0"/>
              <a:t> later</a:t>
            </a:r>
          </a:p>
          <a:p>
            <a:r>
              <a:rPr lang="nl-NL" sz="2000" dirty="0" err="1" smtClean="0"/>
              <a:t>Use</a:t>
            </a:r>
            <a:r>
              <a:rPr lang="nl-NL" sz="2000" dirty="0" smtClean="0"/>
              <a:t> </a:t>
            </a:r>
            <a:r>
              <a:rPr lang="nl-NL" sz="2000" dirty="0" err="1" smtClean="0"/>
              <a:t>the</a:t>
            </a:r>
            <a:r>
              <a:rPr lang="nl-NL" sz="2000" dirty="0" smtClean="0"/>
              <a:t> tips </a:t>
            </a:r>
            <a:r>
              <a:rPr lang="nl-NL" sz="2000" dirty="0" err="1" smtClean="0"/>
              <a:t>that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</a:t>
            </a:r>
            <a:r>
              <a:rPr lang="nl-NL" sz="2000" dirty="0" err="1" smtClean="0"/>
              <a:t>can</a:t>
            </a:r>
            <a:r>
              <a:rPr lang="nl-NL" sz="2000" dirty="0" smtClean="0"/>
              <a:t> </a:t>
            </a:r>
            <a:r>
              <a:rPr lang="nl-NL" sz="2000" dirty="0" err="1" smtClean="0"/>
              <a:t>find</a:t>
            </a:r>
            <a:r>
              <a:rPr lang="nl-NL" sz="2000" dirty="0" smtClean="0"/>
              <a:t> in </a:t>
            </a:r>
            <a:r>
              <a:rPr lang="nl-NL" sz="2000" dirty="0" err="1" smtClean="0"/>
              <a:t>the</a:t>
            </a:r>
            <a:r>
              <a:rPr lang="nl-NL" sz="2000" dirty="0" smtClean="0"/>
              <a:t> </a:t>
            </a:r>
            <a:r>
              <a:rPr lang="nl-NL" sz="2000" dirty="0" err="1" smtClean="0"/>
              <a:t>useful</a:t>
            </a:r>
            <a:r>
              <a:rPr lang="nl-NL" sz="2000" dirty="0" smtClean="0"/>
              <a:t> links </a:t>
            </a:r>
            <a:r>
              <a:rPr lang="nl-NL" sz="2000" dirty="0" err="1" smtClean="0"/>
              <a:t>to</a:t>
            </a:r>
            <a:r>
              <a:rPr lang="nl-NL" sz="2000" dirty="0" smtClean="0"/>
              <a:t> help </a:t>
            </a:r>
            <a:r>
              <a:rPr lang="nl-NL" sz="2000" dirty="0" err="1" smtClean="0"/>
              <a:t>you</a:t>
            </a:r>
            <a:r>
              <a:rPr lang="nl-NL" sz="2000" dirty="0" smtClean="0"/>
              <a:t> </a:t>
            </a:r>
            <a:r>
              <a:rPr lang="nl-NL" sz="2000" dirty="0" err="1" smtClean="0"/>
              <a:t>write</a:t>
            </a:r>
            <a:r>
              <a:rPr lang="nl-NL" sz="2000" dirty="0" smtClean="0"/>
              <a:t> </a:t>
            </a:r>
            <a:r>
              <a:rPr lang="nl-NL" sz="2000" dirty="0" err="1" smtClean="0"/>
              <a:t>correctly</a:t>
            </a:r>
            <a:r>
              <a:rPr lang="nl-NL" sz="2000" dirty="0" smtClean="0"/>
              <a:t> </a:t>
            </a:r>
          </a:p>
          <a:p>
            <a:r>
              <a:rPr lang="nl-NL" sz="2000" dirty="0" err="1" smtClean="0"/>
              <a:t>Remember</a:t>
            </a:r>
            <a:r>
              <a:rPr lang="nl-NL" sz="2000" dirty="0" smtClean="0"/>
              <a:t>: </a:t>
            </a:r>
            <a:r>
              <a:rPr lang="nl-NL" sz="2000" dirty="0" err="1" smtClean="0"/>
              <a:t>the</a:t>
            </a:r>
            <a:r>
              <a:rPr lang="nl-NL" sz="2000" dirty="0" smtClean="0"/>
              <a:t> blog(s) </a:t>
            </a:r>
            <a:r>
              <a:rPr lang="nl-NL" sz="2000" dirty="0" err="1" smtClean="0"/>
              <a:t>should</a:t>
            </a:r>
            <a:r>
              <a:rPr lang="nl-NL" sz="2000" dirty="0" smtClean="0"/>
              <a:t> </a:t>
            </a:r>
            <a:r>
              <a:rPr lang="nl-NL" sz="2000" dirty="0" err="1" smtClean="0"/>
              <a:t>containt</a:t>
            </a:r>
            <a:r>
              <a:rPr lang="nl-NL" sz="2000" dirty="0" smtClean="0"/>
              <a:t> at </a:t>
            </a:r>
            <a:r>
              <a:rPr lang="nl-NL" sz="2000" dirty="0" err="1" smtClean="0"/>
              <a:t>least</a:t>
            </a:r>
            <a:r>
              <a:rPr lang="nl-NL" sz="2000" dirty="0" smtClean="0"/>
              <a:t> 450 </a:t>
            </a:r>
            <a:r>
              <a:rPr lang="nl-NL" sz="2000" dirty="0" err="1" smtClean="0"/>
              <a:t>words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63159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 few </a:t>
            </a:r>
            <a:r>
              <a:rPr lang="nl-NL" dirty="0" err="1" smtClean="0"/>
              <a:t>Writing</a:t>
            </a:r>
            <a:r>
              <a:rPr lang="nl-NL" dirty="0" smtClean="0"/>
              <a:t> 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In English</a:t>
            </a:r>
            <a:r>
              <a:rPr lang="nl-NL" sz="2400" b="1" i="1" dirty="0" smtClean="0"/>
              <a:t> I </a:t>
            </a:r>
            <a:r>
              <a:rPr lang="nl-NL" sz="2400" dirty="0" smtClean="0"/>
              <a:t>(ik) is </a:t>
            </a:r>
            <a:r>
              <a:rPr lang="nl-NL" sz="2400" dirty="0" err="1" smtClean="0"/>
              <a:t>always</a:t>
            </a:r>
            <a:r>
              <a:rPr lang="nl-NL" sz="2400" dirty="0" smtClean="0"/>
              <a:t> </a:t>
            </a:r>
            <a:r>
              <a:rPr lang="nl-NL" sz="2400" dirty="0" err="1" smtClean="0"/>
              <a:t>written</a:t>
            </a:r>
            <a:r>
              <a:rPr lang="nl-NL" sz="2400" dirty="0" smtClean="0"/>
              <a:t> </a:t>
            </a:r>
            <a:r>
              <a:rPr lang="nl-NL" sz="2400" dirty="0" err="1" smtClean="0"/>
              <a:t>with</a:t>
            </a:r>
            <a:r>
              <a:rPr lang="nl-NL" sz="2400" dirty="0" smtClean="0"/>
              <a:t> a </a:t>
            </a:r>
            <a:r>
              <a:rPr lang="nl-NL" sz="2400" dirty="0" err="1" smtClean="0"/>
              <a:t>capital</a:t>
            </a:r>
            <a:r>
              <a:rPr lang="nl-NL" sz="2400" dirty="0" smtClean="0"/>
              <a:t> letter</a:t>
            </a:r>
          </a:p>
          <a:p>
            <a:endParaRPr lang="nl-NL" sz="2400" dirty="0" smtClean="0"/>
          </a:p>
          <a:p>
            <a:r>
              <a:rPr lang="nl-NL" sz="2400" dirty="0" err="1" smtClean="0"/>
              <a:t>Don’t</a:t>
            </a:r>
            <a:r>
              <a:rPr lang="nl-NL" sz="2400" dirty="0" smtClean="0"/>
              <a:t> </a:t>
            </a:r>
            <a:r>
              <a:rPr lang="nl-NL" sz="2400" dirty="0" err="1" smtClean="0"/>
              <a:t>forget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use</a:t>
            </a:r>
            <a:r>
              <a:rPr lang="nl-NL" sz="2400" dirty="0" smtClean="0"/>
              <a:t> </a:t>
            </a:r>
            <a:r>
              <a:rPr lang="nl-NL" sz="2400" dirty="0" err="1" smtClean="0"/>
              <a:t>punctuation</a:t>
            </a:r>
            <a:r>
              <a:rPr lang="nl-NL" sz="2400" dirty="0" smtClean="0"/>
              <a:t>!</a:t>
            </a:r>
          </a:p>
          <a:p>
            <a:endParaRPr lang="nl-NL" sz="2400" dirty="0" smtClean="0"/>
          </a:p>
          <a:p>
            <a:r>
              <a:rPr lang="nl-NL" sz="2400" dirty="0"/>
              <a:t>Word order: </a:t>
            </a:r>
            <a:r>
              <a:rPr lang="nl-NL" sz="2400" dirty="0" smtClean="0"/>
              <a:t>SVO (Subject – </a:t>
            </a:r>
            <a:r>
              <a:rPr lang="nl-NL" sz="2400" dirty="0" err="1" smtClean="0"/>
              <a:t>Verb</a:t>
            </a:r>
            <a:r>
              <a:rPr lang="nl-NL" sz="2400" dirty="0" smtClean="0"/>
              <a:t> </a:t>
            </a:r>
            <a:r>
              <a:rPr lang="nl-NL" sz="2400" dirty="0" smtClean="0"/>
              <a:t>– Object)</a:t>
            </a:r>
          </a:p>
          <a:p>
            <a:endParaRPr lang="nl-NL" sz="2400" dirty="0"/>
          </a:p>
          <a:p>
            <a:r>
              <a:rPr lang="nl-NL" sz="2400" dirty="0"/>
              <a:t>Make </a:t>
            </a:r>
            <a:r>
              <a:rPr lang="nl-NL" sz="2400" dirty="0" err="1"/>
              <a:t>sure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write</a:t>
            </a:r>
            <a:r>
              <a:rPr lang="nl-NL" sz="2400" dirty="0"/>
              <a:t> in </a:t>
            </a:r>
            <a:r>
              <a:rPr lang="nl-NL" sz="2400" dirty="0" err="1"/>
              <a:t>the</a:t>
            </a:r>
            <a:r>
              <a:rPr lang="nl-NL" sz="2400" dirty="0"/>
              <a:t> RIGHT </a:t>
            </a:r>
            <a:r>
              <a:rPr lang="nl-NL" sz="2400" dirty="0" err="1"/>
              <a:t>tense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7079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How </a:t>
            </a:r>
            <a:r>
              <a:rPr lang="nl-NL" sz="2000" dirty="0" err="1" smtClean="0"/>
              <a:t>much</a:t>
            </a:r>
            <a:r>
              <a:rPr lang="nl-NL" sz="2000" dirty="0" smtClean="0"/>
              <a:t> </a:t>
            </a:r>
            <a:r>
              <a:rPr lang="nl-NL" sz="2000" dirty="0" err="1" smtClean="0"/>
              <a:t>writing</a:t>
            </a:r>
            <a:r>
              <a:rPr lang="nl-NL" sz="2000" dirty="0" smtClean="0"/>
              <a:t> </a:t>
            </a:r>
            <a:r>
              <a:rPr lang="nl-NL" sz="2000" dirty="0" err="1" smtClean="0"/>
              <a:t>did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do </a:t>
            </a:r>
            <a:r>
              <a:rPr lang="nl-NL" sz="2000" dirty="0" err="1" smtClean="0"/>
              <a:t>so</a:t>
            </a:r>
            <a:r>
              <a:rPr lang="nl-NL" sz="2000" dirty="0" smtClean="0"/>
              <a:t> far?</a:t>
            </a:r>
          </a:p>
          <a:p>
            <a:endParaRPr lang="nl-NL" sz="2000" dirty="0"/>
          </a:p>
          <a:p>
            <a:r>
              <a:rPr lang="nl-NL" sz="2000" dirty="0" err="1" smtClean="0"/>
              <a:t>Remember</a:t>
            </a:r>
            <a:r>
              <a:rPr lang="nl-NL" sz="2000" dirty="0" smtClean="0"/>
              <a:t>, next </a:t>
            </a:r>
            <a:r>
              <a:rPr lang="nl-NL" sz="2000" dirty="0" err="1" smtClean="0"/>
              <a:t>lesson</a:t>
            </a:r>
            <a:r>
              <a:rPr lang="nl-NL" sz="2000" dirty="0" smtClean="0"/>
              <a:t> is </a:t>
            </a:r>
            <a:r>
              <a:rPr lang="nl-NL" sz="2000" dirty="0" err="1" smtClean="0"/>
              <a:t>the</a:t>
            </a:r>
            <a:r>
              <a:rPr lang="nl-NL" sz="2000" dirty="0" smtClean="0"/>
              <a:t> last </a:t>
            </a:r>
            <a:r>
              <a:rPr lang="nl-NL" sz="2000" dirty="0" err="1" smtClean="0"/>
              <a:t>lesson</a:t>
            </a:r>
            <a:r>
              <a:rPr lang="nl-NL" sz="2000" dirty="0" smtClean="0"/>
              <a:t> </a:t>
            </a:r>
            <a:r>
              <a:rPr lang="nl-NL" sz="2000" dirty="0" err="1" smtClean="0"/>
              <a:t>to</a:t>
            </a:r>
            <a:r>
              <a:rPr lang="nl-NL" sz="2000" dirty="0" smtClean="0"/>
              <a:t> finish </a:t>
            </a:r>
            <a:r>
              <a:rPr lang="nl-NL" sz="2000" dirty="0" err="1" smtClean="0"/>
              <a:t>your</a:t>
            </a:r>
            <a:r>
              <a:rPr lang="nl-NL" sz="2000" dirty="0" smtClean="0"/>
              <a:t> blog</a:t>
            </a:r>
          </a:p>
          <a:p>
            <a:endParaRPr lang="nl-NL" sz="2000" dirty="0"/>
          </a:p>
          <a:p>
            <a:r>
              <a:rPr lang="nl-NL" sz="2000" dirty="0" err="1" smtClean="0"/>
              <a:t>If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</a:t>
            </a:r>
            <a:r>
              <a:rPr lang="nl-NL" sz="2000" dirty="0" err="1" smtClean="0"/>
              <a:t>need</a:t>
            </a:r>
            <a:r>
              <a:rPr lang="nl-NL" sz="2000" dirty="0" smtClean="0"/>
              <a:t> </a:t>
            </a:r>
            <a:r>
              <a:rPr lang="nl-NL" sz="2000" dirty="0" err="1" smtClean="0"/>
              <a:t>to</a:t>
            </a:r>
            <a:r>
              <a:rPr lang="nl-NL" sz="2000" dirty="0" smtClean="0"/>
              <a:t>, </a:t>
            </a:r>
            <a:r>
              <a:rPr lang="nl-NL" sz="2000" dirty="0" err="1" smtClean="0"/>
              <a:t>you</a:t>
            </a:r>
            <a:r>
              <a:rPr lang="nl-NL" sz="2000" dirty="0" smtClean="0"/>
              <a:t> </a:t>
            </a:r>
            <a:r>
              <a:rPr lang="nl-NL" sz="2000" dirty="0" err="1" smtClean="0"/>
              <a:t>can</a:t>
            </a:r>
            <a:r>
              <a:rPr lang="nl-NL" sz="2000" dirty="0" smtClean="0"/>
              <a:t> continue </a:t>
            </a:r>
            <a:r>
              <a:rPr lang="nl-NL" sz="2000" dirty="0" err="1" smtClean="0"/>
              <a:t>writing</a:t>
            </a:r>
            <a:r>
              <a:rPr lang="nl-NL" sz="2000" dirty="0" smtClean="0"/>
              <a:t> at home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81092561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17</TotalTime>
  <Words>204</Words>
  <Application>Microsoft Office PowerPoint</Application>
  <PresentationFormat>Breedbeeld</PresentationFormat>
  <Paragraphs>33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Dividend</vt:lpstr>
      <vt:lpstr>Famous British people</vt:lpstr>
      <vt:lpstr>Goals and planning</vt:lpstr>
      <vt:lpstr>How to start writing </vt:lpstr>
      <vt:lpstr>A few Writing tips</vt:lpstr>
      <vt:lpstr>Evaluation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Famous British people</dc:title>
  <dc:creator>alex jacobs</dc:creator>
  <cp:lastModifiedBy>alex jacobs</cp:lastModifiedBy>
  <cp:revision>5</cp:revision>
  <dcterms:created xsi:type="dcterms:W3CDTF">2018-12-29T15:10:28Z</dcterms:created>
  <dcterms:modified xsi:type="dcterms:W3CDTF">2019-01-06T13:26:48Z</dcterms:modified>
</cp:coreProperties>
</file>